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276" r:id="rId2"/>
    <p:sldId id="278" r:id="rId3"/>
    <p:sldId id="279" r:id="rId4"/>
    <p:sldId id="263" r:id="rId5"/>
    <p:sldId id="292" r:id="rId6"/>
    <p:sldId id="293" r:id="rId7"/>
    <p:sldId id="297" r:id="rId8"/>
    <p:sldId id="295" r:id="rId9"/>
  </p:sldIdLst>
  <p:sldSz cx="9144000" cy="6858000" type="screen4x3"/>
  <p:notesSz cx="6858000" cy="9144000"/>
  <p:embeddedFontLst>
    <p:embeddedFont>
      <p:font typeface="Times" pitchFamily="18" charset="0"/>
      <p:regular r:id="rId12"/>
      <p:bold r:id="rId13"/>
      <p:italic r:id="rId14"/>
      <p:boldItalic r:id="rId15"/>
    </p:embeddedFont>
  </p:embeddedFontLst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038DFB-A15D-4592-BADC-FC3F0FF74419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44346F-2D31-4848-B724-7E3BC49E1A9C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11B39-BC76-49D5-B9E2-6D7DAB224E83}" type="slidenum">
              <a:rPr lang="en-AU" altLang="en-US"/>
              <a:pPr/>
              <a:t>1</a:t>
            </a:fld>
            <a:endParaRPr lang="en-AU" altLang="en-US"/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9" name="Date Placeholder 8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Footer Placeholder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DB908057-6695-4DA3-A827-50DEA1363503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7FAA7-4945-4E10-88B4-7C8D6E7132AB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D1CDB-B342-4655-98A8-0D7978955B7E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EAF9F-58F0-4548-B25D-916F520DF5F8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498AF-7D3A-43D8-9657-D9A6B51E81E2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ADA8F-48A4-44C4-A6B6-E50EBC1155A8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18322-42B1-4E13-B3F8-C4C29809907D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A7C38-EECA-4F1B-A652-0ED40BBA9DF5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D1ADC-9A60-44BF-841F-0D92AF2C38BB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98FCD-9BD6-41B2-823D-F8EE7B2C6977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C95C8-4E5B-438E-A348-D42A4D23DE0A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fld id="{C7062C27-39A3-45EB-B2EF-02F098A49DB8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143000" y="2133600"/>
            <a:ext cx="69342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280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280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altLang="en-US" sz="280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en-US" sz="3200">
                <a:solidFill>
                  <a:schemeClr val="tx2"/>
                </a:solidFill>
                <a:latin typeface="Arial" charset="0"/>
              </a:rPr>
              <a:t>Concept of SHRM</a:t>
            </a:r>
            <a:endParaRPr lang="en-AU" altLang="en-US" sz="280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AU" altLang="en-US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Personnel management vs </a:t>
            </a:r>
            <a:br>
              <a:rPr lang="en-US" altLang="en-US" sz="3600" b="1">
                <a:solidFill>
                  <a:schemeClr val="tx2"/>
                </a:solidFill>
                <a:latin typeface="Arial" charset="0"/>
              </a:rPr>
            </a:b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human resource management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57200" y="2971800"/>
            <a:ext cx="76200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400" b="1">
                <a:latin typeface="Arial" charset="0"/>
              </a:rPr>
              <a:t>Personnel management: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en-US" sz="3200">
                <a:latin typeface="Arial" charset="0"/>
              </a:rPr>
              <a:t>A set of functions or activities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80000"/>
              </a:spcBef>
              <a:buClr>
                <a:schemeClr val="tx1"/>
              </a:buClr>
              <a:buSzPct val="70000"/>
              <a:buFont typeface="Wingdings" pitchFamily="2" charset="2"/>
              <a:buNone/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400" b="1">
                <a:latin typeface="Arial" charset="0"/>
              </a:rPr>
              <a:t>Human resource management: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spcBef>
                <a:spcPct val="10000"/>
              </a:spcBef>
              <a:defRPr/>
            </a:pPr>
            <a:r>
              <a:rPr lang="en-US" sz="3200">
                <a:latin typeface="Arial" charset="0"/>
              </a:rPr>
              <a:t>An integrated set of personnel activities, linked strategically with organizational objectives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21336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Times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43000" y="21336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History and origins of HRM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1000" y="2438400"/>
            <a:ext cx="79248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HRM has existed since the beginning of time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Developed formally as a result of the Industrial Revolution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Working conditions became a social and industrial issue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Growth of trade unions and IR systems</a:t>
            </a:r>
            <a:endParaRPr lang="en-AU" altLang="en-US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5105400" cy="381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n-US" altLang="en-US" sz="2000" smtClean="0">
                <a:solidFill>
                  <a:schemeClr val="tx1"/>
                </a:solidFill>
              </a:rPr>
              <a:t>HRM – roles, functions and strategies</a:t>
            </a:r>
            <a:endParaRPr lang="en-US" altLang="en-US" sz="2000" smtClean="0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2057400" y="1524000"/>
            <a:ext cx="5105400" cy="4572000"/>
            <a:chOff x="1152" y="1248"/>
            <a:chExt cx="3216" cy="2880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1152" y="1248"/>
              <a:ext cx="1680" cy="1680"/>
            </a:xfrm>
            <a:prstGeom prst="ellipse">
              <a:avLst/>
            </a:prstGeom>
            <a:solidFill>
              <a:srgbClr val="66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Strategic</a:t>
              </a:r>
              <a:endParaRPr lang="en-US">
                <a:latin typeface="Arial" charset="0"/>
              </a:endParaRPr>
            </a:p>
          </p:txBody>
        </p:sp>
        <p:sp>
          <p:nvSpPr>
            <p:cNvPr id="11269" name="Oval 5"/>
            <p:cNvSpPr>
              <a:spLocks noChangeArrowheads="1"/>
            </p:cNvSpPr>
            <p:nvPr/>
          </p:nvSpPr>
          <p:spPr bwMode="auto">
            <a:xfrm>
              <a:off x="1920" y="2448"/>
              <a:ext cx="1680" cy="1680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Functional</a:t>
              </a:r>
              <a:endParaRPr lang="en-US">
                <a:latin typeface="Arial" charset="0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2688" y="1248"/>
              <a:ext cx="1680" cy="1680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Operational</a:t>
              </a:r>
              <a:endParaRPr lang="en-US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2362200"/>
            <a:ext cx="723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Responsiveness to competition and globalization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Alignment to business strategy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Quality HRM practices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Management of change</a:t>
            </a:r>
            <a:endParaRPr lang="en-AU" altLang="en-US" sz="3200">
              <a:latin typeface="Arial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800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Strategic HRM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2362200"/>
            <a:ext cx="72390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Quantity and quality of employees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Strategic recruitment and selection practices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Retention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Productivity and motivation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Job design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Integration and accountability of functions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>
                <a:latin typeface="Arial" charset="0"/>
              </a:rPr>
              <a:t> Evaluation</a:t>
            </a:r>
            <a:endParaRPr lang="en-AU" altLang="en-US" sz="2800">
              <a:latin typeface="Arial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16002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HRM issues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888" y="985838"/>
            <a:ext cx="7134225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2667000"/>
            <a:ext cx="7239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600">
                <a:latin typeface="Arial" charset="0"/>
              </a:rPr>
              <a:t> </a:t>
            </a:r>
            <a:r>
              <a:rPr lang="en-US" altLang="en-US" sz="3200">
                <a:latin typeface="Arial" charset="0"/>
              </a:rPr>
              <a:t>Devolution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Automation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3200">
                <a:latin typeface="Arial" charset="0"/>
              </a:rPr>
              <a:t> Outsourcing</a:t>
            </a:r>
            <a:endParaRPr lang="en-AU" altLang="en-US" sz="3200">
              <a:latin typeface="Arial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800" y="18288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HRM – the future</a:t>
            </a:r>
            <a:endParaRPr lang="en-AU" altLang="en-US" sz="36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">
      <a:dk1>
        <a:srgbClr val="000000"/>
      </a:dk1>
      <a:lt1>
        <a:srgbClr val="FFFFFF"/>
      </a:lt1>
      <a:dk2>
        <a:srgbClr val="9900CC"/>
      </a:dk2>
      <a:lt2>
        <a:srgbClr val="0033CC"/>
      </a:lt2>
      <a:accent1>
        <a:srgbClr val="800080"/>
      </a:accent1>
      <a:accent2>
        <a:srgbClr val="33CC33"/>
      </a:accent2>
      <a:accent3>
        <a:srgbClr val="FFFFFF"/>
      </a:accent3>
      <a:accent4>
        <a:srgbClr val="000000"/>
      </a:accent4>
      <a:accent5>
        <a:srgbClr val="C0AAC0"/>
      </a:accent5>
      <a:accent6>
        <a:srgbClr val="2DB92D"/>
      </a:accent6>
      <a:hlink>
        <a:srgbClr val="9900CC"/>
      </a:hlink>
      <a:folHlink>
        <a:srgbClr val="9900CC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558</TotalTime>
  <Words>147</Words>
  <Application>Microsoft Office PowerPoint</Application>
  <PresentationFormat>On-screen Show (4:3)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Arial</vt:lpstr>
      <vt:lpstr>Wingdings</vt:lpstr>
      <vt:lpstr>Times</vt:lpstr>
      <vt:lpstr>Capsules</vt:lpstr>
      <vt:lpstr>Slide 1</vt:lpstr>
      <vt:lpstr>Slide 2</vt:lpstr>
      <vt:lpstr>Slide 3</vt:lpstr>
      <vt:lpstr>HRM – roles, functions and strategies</vt:lpstr>
      <vt:lpstr>Slide 5</vt:lpstr>
      <vt:lpstr>Slide 6</vt:lpstr>
      <vt:lpstr>Slide 7</vt:lpstr>
      <vt:lpstr>Slide 8</vt:lpstr>
    </vt:vector>
  </TitlesOfParts>
  <Company>Jane Coffey &amp;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Theories, Influences and Issues in Human Resource Management</dc:title>
  <dc:creator>Jane Coffey</dc:creator>
  <cp:lastModifiedBy>Mahnoor</cp:lastModifiedBy>
  <cp:revision>25</cp:revision>
  <dcterms:created xsi:type="dcterms:W3CDTF">2001-08-23T15:23:22Z</dcterms:created>
  <dcterms:modified xsi:type="dcterms:W3CDTF">2020-05-12T10:36:20Z</dcterms:modified>
</cp:coreProperties>
</file>